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9" r:id="rId3"/>
    <p:sldId id="260" r:id="rId4"/>
    <p:sldId id="262" r:id="rId5"/>
    <p:sldId id="258" r:id="rId6"/>
    <p:sldId id="256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906"/>
    <a:srgbClr val="EE7D31"/>
    <a:srgbClr val="A07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6"/>
    <p:restoredTop sz="94648"/>
  </p:normalViewPr>
  <p:slideViewPr>
    <p:cSldViewPr snapToGrid="0" snapToObjects="1">
      <p:cViewPr varScale="1">
        <p:scale>
          <a:sx n="112" d="100"/>
          <a:sy n="112" d="100"/>
        </p:scale>
        <p:origin x="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F2DB0-063D-4D4A-AC40-971CB52FF93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14159-0AB1-FE49-A035-D2E31D1DEBB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6922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92044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434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78393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712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7841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14159-0AB1-FE49-A035-D2E31D1DEBBF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8385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A2716C-71E9-FD4A-9C59-284E8CA8F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449F9B29-A610-7A48-B1E7-E00136A7E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20571A9-C01F-AE4C-ADD1-42BDC4538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26ACDB2-0EF0-114B-806B-2A44D4A06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634F69-B14D-7849-86E6-70614B52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1872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B3BB42-CA2D-8546-BA2A-43437D4B2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0E12FA4-1A84-C342-A4FB-C143140A40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42DADDB-4152-BF42-B4D0-F743E1B3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70B7377-270C-E948-9AC7-AA91F9431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A589D34-ED91-984F-B74C-2A30ECF86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7919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6F731DE3-E048-2B4D-9B5F-7D44607F04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FD4E2272-F406-AE42-A9CD-3731CF7D4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DE30E06-C047-B248-8465-690EE045F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AC5B881-3309-7A48-B1FB-B0FBE6B0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7DF6406-8B36-A84C-98A7-31179400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2694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FC2EA-C66B-0744-A6EB-1B330D530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74C222E-8550-9C48-96DF-51AA9924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36BE4BD-3722-1448-9C2B-90BC86C2B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76EACE7-2D34-4F40-9671-234F119A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1563039-FB40-7F44-ACBE-B7640F642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93754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C0D79F-9B0E-734E-9D2D-07EC765A9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84E4EB3-9E88-934F-A87D-5AC1FF324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0CAA83A-AE73-344C-B1EA-1B96E1C52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7B8783-F288-F240-A90B-6848F7EB1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06900DC-9BCB-6A4C-9526-F4DE2131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508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22BA1F-D3E7-F148-A1A5-0582B9E83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4310D12-9A24-6749-B6E9-D1F9A989E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A5A3FE3-C8C4-D644-85B7-54F9D9443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389DDE9-AAA4-6245-ACA9-3365B1C4C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DF5F8994-7B6B-7F44-B380-A08ECB6F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87E3A86-4844-154E-AFCD-3DBAAAF56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64777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7FB886-2D9B-E743-9288-0286F1DA7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1041852-6205-004E-8405-1F127E64E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72BC9FF-925B-6A43-941F-B182318BB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61F6C8-0B44-8341-A8EE-E390F6429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FF15407C-AF66-734D-8A00-BDE439A92F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7A274C18-447B-3046-9849-E0286AA6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32922711-5F61-E047-ACF9-F65EBC8CE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DA9ED298-4484-7347-A088-A61F8723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9475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5308E5-15AD-AE4B-87AF-BC004722B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1F4B787-DF56-074B-88C1-C1A25521B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CC099906-7065-FB44-AD27-379B509E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65C24374-0E7E-E644-947E-4FCF25E4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7480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75D2DF39-D027-7745-A608-DB6BAD1C0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3E032E76-44D5-C54A-B16B-1727185B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E6334AA9-55BD-2C44-A2DF-2E974DB65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82544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BEA88-94BD-4F4D-8C87-49A0A1F45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BD899FD-1856-4C41-A880-70941A623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A13E75A-F27C-CB40-8708-847E4AB9C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38469858-E6B4-4946-BAB5-5FA7E3A96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84E7C84E-CB4E-5741-B09F-F32BECBD6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59A6E96-4CAE-614B-885C-4875266F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7134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49C2EA-A2CD-FA4B-90DA-4F04D3DC5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CCF68ABD-E5EB-E549-AC43-118B0A6AE2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66FDC02-8D62-1044-B046-0C8CF8AD1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4A08A3B9-D38D-034E-840A-8A5CFD710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C869FC42-4978-B343-88A7-3D22DEE1F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397B3C7-302F-AD4C-8CEC-3409A08B9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2490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AB206DD0-D457-E347-A898-502118C8C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13251E8B-C338-D448-A4C7-F371EBFE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7177C5F-06FA-9C43-B278-0ABB64AA1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973F9-CBA6-404C-9509-40748737A4D9}" type="datetimeFigureOut">
              <a:rPr lang="da-DK" smtClean="0"/>
              <a:t>03.12.2020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A85AA5D-153C-5745-973E-31606ED37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F084BAB-5F96-B243-AF4E-27D453ACD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84298-0DEE-9B46-8F10-5681CBF88DF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111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studio.com/" TargetMode="External"/><Relationship Id="rId3" Type="http://schemas.openxmlformats.org/officeDocument/2006/relationships/hyperlink" Target="https://github.com/sofieditmer/CulturalDataScienceExamProject2020" TargetMode="External"/><Relationship Id="rId7" Type="http://schemas.openxmlformats.org/officeDocument/2006/relationships/hyperlink" Target="http://www.python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an.r-project.org/package=word2vec" TargetMode="External"/><Relationship Id="rId5" Type="http://schemas.openxmlformats.org/officeDocument/2006/relationships/hyperlink" Target="https://cran.r-project.org/package=udpipe" TargetMode="External"/><Relationship Id="rId4" Type="http://schemas.openxmlformats.org/officeDocument/2006/relationships/hyperlink" Target="https://cran.r-project.org/package=wordcloud" TargetMode="External"/><Relationship Id="rId9" Type="http://schemas.openxmlformats.org/officeDocument/2006/relationships/hyperlink" Target="https://cran.r-project.org/package=shin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822AA7A6-CB9B-9B49-806B-52EC964E0C74}"/>
              </a:ext>
            </a:extLst>
          </p:cNvPr>
          <p:cNvSpPr/>
          <p:nvPr/>
        </p:nvSpPr>
        <p:spPr>
          <a:xfrm>
            <a:off x="2984500" y="469900"/>
            <a:ext cx="6223000" cy="5918200"/>
          </a:xfrm>
          <a:prstGeom prst="ellipse">
            <a:avLst/>
          </a:prstGeom>
          <a:solidFill>
            <a:srgbClr val="FFC00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F981BB4D-9CBB-CC41-9F44-08EB7DCD69A5}"/>
              </a:ext>
            </a:extLst>
          </p:cNvPr>
          <p:cNvSpPr txBox="1"/>
          <p:nvPr/>
        </p:nvSpPr>
        <p:spPr>
          <a:xfrm>
            <a:off x="3577590" y="2592781"/>
            <a:ext cx="50368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LET’S </a:t>
            </a:r>
            <a:r>
              <a:rPr lang="da-DK" sz="3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’SHINY’ </a:t>
            </a:r>
            <a:r>
              <a:rPr lang="da-DK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UP:</a:t>
            </a:r>
          </a:p>
          <a:p>
            <a:pPr algn="ctr"/>
            <a:r>
              <a:rPr lang="da-DK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DEVELOPING A WEB-BASED INTERACTIVE TOOL FOR DANISH TEXT ANALYTICS USING RSHINY</a:t>
            </a:r>
          </a:p>
        </p:txBody>
      </p:sp>
    </p:spTree>
    <p:extLst>
      <p:ext uri="{BB962C8B-B14F-4D97-AF65-F5344CB8AC3E}">
        <p14:creationId xmlns:p14="http://schemas.microsoft.com/office/powerpoint/2010/main" val="2339292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8BECFD1D-E24E-FA48-B53C-C3E0BFF3FBCB}"/>
              </a:ext>
            </a:extLst>
          </p:cNvPr>
          <p:cNvSpPr/>
          <p:nvPr/>
        </p:nvSpPr>
        <p:spPr>
          <a:xfrm>
            <a:off x="-564108" y="1579423"/>
            <a:ext cx="13320215" cy="4171500"/>
          </a:xfrm>
          <a:prstGeom prst="rect">
            <a:avLst/>
          </a:prstGeom>
          <a:solidFill>
            <a:srgbClr val="EE7D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F981BB4D-9CBB-CC41-9F44-08EB7DCD69A5}"/>
              </a:ext>
            </a:extLst>
          </p:cNvPr>
          <p:cNvSpPr txBox="1"/>
          <p:nvPr/>
        </p:nvSpPr>
        <p:spPr>
          <a:xfrm>
            <a:off x="754380" y="454660"/>
            <a:ext cx="7783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PROBLEM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6D897366-A9D1-404D-9147-2D5A19DFDFE0}"/>
              </a:ext>
            </a:extLst>
          </p:cNvPr>
          <p:cNvSpPr txBox="1"/>
          <p:nvPr/>
        </p:nvSpPr>
        <p:spPr>
          <a:xfrm>
            <a:off x="754380" y="2249984"/>
            <a:ext cx="107271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problem: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field of Danish natural language processing (NLP) is highly limited by the fact that only few accessible language processing tools exist (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Kirkedal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2019;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Strømberg-Derczynksi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 al., 2020)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goal: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Addressing the problem that only individuals with programming skills seem to benefit from advanced NLP technologies. The goal of this project is to make Danish NLP analytical tools accessible through a web-based Shiny application. </a:t>
            </a:r>
          </a:p>
        </p:txBody>
      </p:sp>
    </p:spTree>
    <p:extLst>
      <p:ext uri="{BB962C8B-B14F-4D97-AF65-F5344CB8AC3E}">
        <p14:creationId xmlns:p14="http://schemas.microsoft.com/office/powerpoint/2010/main" val="12553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047BA85C-B812-B14D-896A-F2A0A210296B}"/>
              </a:ext>
            </a:extLst>
          </p:cNvPr>
          <p:cNvSpPr/>
          <p:nvPr/>
        </p:nvSpPr>
        <p:spPr>
          <a:xfrm>
            <a:off x="-736979" y="1460310"/>
            <a:ext cx="13320215" cy="4544705"/>
          </a:xfrm>
          <a:prstGeom prst="rect">
            <a:avLst/>
          </a:prstGeom>
          <a:solidFill>
            <a:srgbClr val="EE7D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F981BB4D-9CBB-CC41-9F44-08EB7DCD69A5}"/>
              </a:ext>
            </a:extLst>
          </p:cNvPr>
          <p:cNvSpPr txBox="1"/>
          <p:nvPr/>
        </p:nvSpPr>
        <p:spPr>
          <a:xfrm>
            <a:off x="754379" y="454660"/>
            <a:ext cx="106506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 AND PROOF OF CONCEPT</a:t>
            </a:r>
          </a:p>
        </p:txBody>
      </p:sp>
      <p:sp>
        <p:nvSpPr>
          <p:cNvPr id="3" name="Tekstfelt 2">
            <a:extLst>
              <a:ext uri="{FF2B5EF4-FFF2-40B4-BE49-F238E27FC236}">
                <a16:creationId xmlns:a16="http://schemas.microsoft.com/office/drawing/2014/main" id="{D7ECF5E8-0751-E548-8F5C-02503467D759}"/>
              </a:ext>
            </a:extLst>
          </p:cNvPr>
          <p:cNvSpPr txBox="1"/>
          <p:nvPr/>
        </p:nvSpPr>
        <p:spPr>
          <a:xfrm>
            <a:off x="545910" y="1746912"/>
            <a:ext cx="5550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800" dirty="0">
                <a:solidFill>
                  <a:srgbClr val="FDB90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E989BE7-CD6A-1E44-94D6-7C2FD955DBF8}"/>
              </a:ext>
            </a:extLst>
          </p:cNvPr>
          <p:cNvSpPr txBox="1"/>
          <p:nvPr/>
        </p:nvSpPr>
        <p:spPr>
          <a:xfrm>
            <a:off x="1007658" y="1839244"/>
            <a:ext cx="58457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 ON DANISH GIGAWORD CORPUS</a:t>
            </a:r>
          </a:p>
          <a:p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lot of preprocessing of data (Danish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Gigaword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Corpus) using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UdPipe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in R: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NLP: Tokenization, Parts of speech tagging, Lemmatization, Dependency Parsing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Lowercase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punctuations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numbers 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 Danish stop words</a:t>
            </a:r>
          </a:p>
          <a:p>
            <a:pPr marL="323850" lvl="2"/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" lvl="2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  Training the model in Python using the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Gensim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</a:t>
            </a:r>
          </a:p>
          <a:p>
            <a:pPr marL="1257300" lvl="2" indent="-342900">
              <a:buFont typeface="Wingdings" pitchFamily="2" charset="2"/>
              <a:buChar char="§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68727606-04EE-F643-AF9E-BA4BE51E9F54}"/>
              </a:ext>
            </a:extLst>
          </p:cNvPr>
          <p:cNvSpPr txBox="1"/>
          <p:nvPr/>
        </p:nvSpPr>
        <p:spPr>
          <a:xfrm>
            <a:off x="6853449" y="1746912"/>
            <a:ext cx="5550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800" dirty="0">
                <a:solidFill>
                  <a:srgbClr val="FDB90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4DA05DC4-404F-A749-BE84-A38270B9F947}"/>
              </a:ext>
            </a:extLst>
          </p:cNvPr>
          <p:cNvSpPr txBox="1"/>
          <p:nvPr/>
        </p:nvSpPr>
        <p:spPr>
          <a:xfrm>
            <a:off x="7315198" y="1880188"/>
            <a:ext cx="43308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THE RSHINY APPLICATION</a:t>
            </a:r>
          </a:p>
          <a:p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how to use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Rshiny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Deciding which functions should be applicable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Designing the app and implementing the functions in a user-friendly manner 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051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D4EC2132-9DB5-2643-A9F0-6BA93B0F8CFB}"/>
              </a:ext>
            </a:extLst>
          </p:cNvPr>
          <p:cNvSpPr/>
          <p:nvPr/>
        </p:nvSpPr>
        <p:spPr>
          <a:xfrm>
            <a:off x="-682388" y="-685799"/>
            <a:ext cx="13825182" cy="82622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8" name="POC" descr="POC">
            <a:hlinkClick r:id="" action="ppaction://media"/>
            <a:extLst>
              <a:ext uri="{FF2B5EF4-FFF2-40B4-BE49-F238E27FC236}">
                <a16:creationId xmlns:a16="http://schemas.microsoft.com/office/drawing/2014/main" id="{037E5CE3-68EA-E348-9F1A-832965C0B5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633"/>
          <a:stretch/>
        </p:blipFill>
        <p:spPr>
          <a:xfrm>
            <a:off x="487135" y="21771"/>
            <a:ext cx="11217729" cy="682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3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7DEA3124-173B-CF4A-9986-8E430FA43153}"/>
              </a:ext>
            </a:extLst>
          </p:cNvPr>
          <p:cNvSpPr/>
          <p:nvPr/>
        </p:nvSpPr>
        <p:spPr>
          <a:xfrm>
            <a:off x="-564108" y="2074463"/>
            <a:ext cx="13320215" cy="3439236"/>
          </a:xfrm>
          <a:prstGeom prst="rect">
            <a:avLst/>
          </a:prstGeom>
          <a:solidFill>
            <a:srgbClr val="EE7D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F981BB4D-9CBB-CC41-9F44-08EB7DCD69A5}"/>
              </a:ext>
            </a:extLst>
          </p:cNvPr>
          <p:cNvSpPr txBox="1"/>
          <p:nvPr/>
        </p:nvSpPr>
        <p:spPr>
          <a:xfrm>
            <a:off x="754380" y="362003"/>
            <a:ext cx="6929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CULTURAL RELEVANCE: IMPACT AND BENEFIT</a:t>
            </a:r>
          </a:p>
        </p:txBody>
      </p:sp>
      <p:sp>
        <p:nvSpPr>
          <p:cNvPr id="2" name="Rektangel 1">
            <a:extLst>
              <a:ext uri="{FF2B5EF4-FFF2-40B4-BE49-F238E27FC236}">
                <a16:creationId xmlns:a16="http://schemas.microsoft.com/office/drawing/2014/main" id="{D650DBF0-578C-AC43-BE70-F11219F8EB8A}"/>
              </a:ext>
            </a:extLst>
          </p:cNvPr>
          <p:cNvSpPr/>
          <p:nvPr/>
        </p:nvSpPr>
        <p:spPr>
          <a:xfrm>
            <a:off x="1246494" y="2455253"/>
            <a:ext cx="969900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Bringing more quantitative language analytical methods into the humanities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Making NLP tools accessible for academics that do not possess the necessary programming expertise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Contributing with more Danish NLP resources  </a:t>
            </a:r>
          </a:p>
        </p:txBody>
      </p:sp>
    </p:spTree>
    <p:extLst>
      <p:ext uri="{BB962C8B-B14F-4D97-AF65-F5344CB8AC3E}">
        <p14:creationId xmlns:p14="http://schemas.microsoft.com/office/powerpoint/2010/main" val="170920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5BAC1B58-1788-4043-9845-9F934BB3D3F4}"/>
              </a:ext>
            </a:extLst>
          </p:cNvPr>
          <p:cNvSpPr/>
          <p:nvPr/>
        </p:nvSpPr>
        <p:spPr>
          <a:xfrm>
            <a:off x="-564108" y="1211532"/>
            <a:ext cx="13320215" cy="5191808"/>
          </a:xfrm>
          <a:prstGeom prst="rect">
            <a:avLst/>
          </a:prstGeom>
          <a:solidFill>
            <a:srgbClr val="EE7D3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F981BB4D-9CBB-CC41-9F44-08EB7DCD69A5}"/>
              </a:ext>
            </a:extLst>
          </p:cNvPr>
          <p:cNvSpPr txBox="1"/>
          <p:nvPr/>
        </p:nvSpPr>
        <p:spPr>
          <a:xfrm>
            <a:off x="687880" y="305032"/>
            <a:ext cx="7783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CREDITS AND REFERENCES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F03FDFA0-FB7E-BD4B-96BA-FBDCCA96F64C}"/>
              </a:ext>
            </a:extLst>
          </p:cNvPr>
          <p:cNvSpPr/>
          <p:nvPr/>
        </p:nvSpPr>
        <p:spPr>
          <a:xfrm>
            <a:off x="754380" y="1606833"/>
            <a:ext cx="1078368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noProof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Repository: </a:t>
            </a:r>
            <a:r>
              <a:rPr lang="en-US" sz="1400" b="0" i="0" noProof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https://github.com/sofieditmer/CulturalDataScienceExamProject2020</a:t>
            </a:r>
            <a:r>
              <a:rPr lang="en-US" sz="1400" b="0" i="0" noProof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400" b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Contributors: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Astrid Nørgaard Fonager</a:t>
            </a:r>
          </a:p>
          <a:p>
            <a:r>
              <a:rPr lang="en-US" sz="1400" b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literature:</a:t>
            </a:r>
          </a:p>
          <a:p>
            <a:pPr marL="317500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Ian Fellows (2018). wordcloud: Word Clouds. R package version 2.6. 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https://CRAN.R-project.org/package=wordcloud</a:t>
            </a:r>
            <a:endParaRPr lang="en-US" sz="1400" noProof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 Wijffels (2019). udpipe: Tokenization, Parts of Speech Tagging, Lemmatization and Dependency Parsing with the 'UDPipe' 'NLP' Toolkit. R package version 0.8.3. 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https://CRAN.R-project.org/package=udpip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marL="317500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 Wijffels (2020). word2vec: Distributed Representations of Words. R package version 0.3.0. 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https://CRAN.R-project.org/package=word2vec</a:t>
            </a:r>
            <a:endParaRPr lang="en-US" sz="1400" noProof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Kirkedal, A., Plank, B., Derczynski, L., &amp; Schluter, N. (2019). The Lacunae of Danish Natural Language Processing. In </a:t>
            </a:r>
            <a:r>
              <a:rPr lang="en-US" sz="1400" i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22nd Nordic Conference on Computational Linguistics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(pp. 356-362).</a:t>
            </a: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Lauridsen, G. A., Dalsgaard, J. A., &amp; Svendsen, L. K. B. (2019). SENTIDA: A New Tool for Sentiment Analysis in Danish. </a:t>
            </a:r>
            <a:r>
              <a:rPr lang="en-US" sz="1400" i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Journal of Language Works-Sprogvidenskabeligt Studentertidsskrift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400" i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(1), 38-53.</a:t>
            </a: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Mikolov, T., Chen, K., Corrado, G., &amp; Dean, J. (2013). Efficient estimation of word representations in vector space. </a:t>
            </a:r>
            <a:r>
              <a:rPr lang="en-US" sz="1400" i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 preprint arXiv:1301.3781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17500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Software Foundation. Python Language Reference, version 2.7. Available at 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http://www.python.org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17500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RStudio Team (2019). RStudio: Integrated Development for R. RStudio, Inc., Boston, MA URL</a:t>
            </a:r>
          </a:p>
          <a:p>
            <a:pPr marL="757238" indent="-296863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http://www.rstudio.com/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Strømberg-Derczynski, L., Baglini, R., Christiansen, M. H., Ciosici, M. R., Dalsgaard, J. A., Fusaroli, R., ... &amp; Ladefoged, C. (2020). The Danish Gigaword Project. </a:t>
            </a:r>
            <a:r>
              <a:rPr lang="en-US" sz="1400" i="1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 preprint arXiv:2005.03521.</a:t>
            </a:r>
            <a:endParaRPr lang="en-US" sz="1400" noProof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2925" indent="-225425"/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Winston Chang, Joe Cheng, JJ Allaire, Yihui Xie and Jonathan McPherson (2020). shiny: Web Application Framework for R. R package version 1.5.0. </a:t>
            </a:r>
            <a:r>
              <a:rPr lang="en-US" sz="1400" noProof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https://CRAN.R-project.org/package=shiny</a:t>
            </a:r>
            <a:endParaRPr lang="en-US" sz="1400" noProof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84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12914</TotalTime>
  <Words>612</Words>
  <Application>Microsoft Macintosh PowerPoint</Application>
  <PresentationFormat>Widescreen</PresentationFormat>
  <Paragraphs>53</Paragraphs>
  <Slides>6</Slides>
  <Notes>6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Wingdings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Sofie Nødskov Ditmer Sørensen</dc:creator>
  <cp:lastModifiedBy>Sofie Nødskov Ditmer Sørensen</cp:lastModifiedBy>
  <cp:revision>39</cp:revision>
  <dcterms:created xsi:type="dcterms:W3CDTF">2020-11-20T11:37:06Z</dcterms:created>
  <dcterms:modified xsi:type="dcterms:W3CDTF">2020-12-03T09:46:19Z</dcterms:modified>
</cp:coreProperties>
</file>

<file path=docProps/thumbnail.jpeg>
</file>